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0" r:id="rId5"/>
    <p:sldId id="261" r:id="rId6"/>
    <p:sldId id="262" r:id="rId7"/>
    <p:sldId id="264" r:id="rId8"/>
    <p:sldId id="265" r:id="rId9"/>
    <p:sldId id="266" r:id="rId10"/>
    <p:sldId id="263" r:id="rId11"/>
    <p:sldId id="257"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BB5F487-D303-4F6D-ACEB-765AD6E981CD}">
          <p14:sldIdLst>
            <p14:sldId id="256"/>
            <p14:sldId id="258"/>
            <p14:sldId id="259"/>
            <p14:sldId id="260"/>
            <p14:sldId id="261"/>
            <p14:sldId id="262"/>
            <p14:sldId id="264"/>
            <p14:sldId id="265"/>
            <p14:sldId id="266"/>
            <p14:sldId id="263"/>
            <p14:sldId id="25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4" d="100"/>
          <a:sy n="94" d="100"/>
        </p:scale>
        <p:origin x="22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855228184"/>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418929248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6143779"/>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940275287"/>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9695549"/>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621450766"/>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495970736"/>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514176140"/>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4196092510"/>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t>11.07.2021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898348544"/>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771048205"/>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C324ACC-B517-4C8C-AC6A-2B53A635FD8B}" type="datetimeFigureOut">
              <a:rPr lang="de-DE" smtClean="0"/>
              <a:t>11.07.2021</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578746293"/>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C324ACC-B517-4C8C-AC6A-2B53A635FD8B}" type="datetimeFigureOut">
              <a:rPr lang="de-DE" smtClean="0"/>
              <a:t>11.07.2021</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505546951"/>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4ACC-B517-4C8C-AC6A-2B53A635FD8B}" type="datetimeFigureOut">
              <a:rPr lang="de-DE" smtClean="0"/>
              <a:t>11.07.2021</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1450173864"/>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287341144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t>11.07.2021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t>‹Nr.›</a:t>
            </a:fld>
            <a:endParaRPr lang="de-DE"/>
          </a:p>
        </p:txBody>
      </p:sp>
    </p:spTree>
    <p:extLst>
      <p:ext uri="{BB962C8B-B14F-4D97-AF65-F5344CB8AC3E}">
        <p14:creationId xmlns:p14="http://schemas.microsoft.com/office/powerpoint/2010/main" val="3039223411"/>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324ACC-B517-4C8C-AC6A-2B53A635FD8B}" type="datetimeFigureOut">
              <a:rPr lang="de-DE" smtClean="0"/>
              <a:t>11.07.2021</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0CD5E0-781B-4076-84E1-80361CA664FC}" type="slidenum">
              <a:rPr lang="de-DE" smtClean="0"/>
              <a:t>‹Nr.›</a:t>
            </a:fld>
            <a:endParaRPr lang="de-DE"/>
          </a:p>
        </p:txBody>
      </p:sp>
    </p:spTree>
    <p:extLst>
      <p:ext uri="{BB962C8B-B14F-4D97-AF65-F5344CB8AC3E}">
        <p14:creationId xmlns:p14="http://schemas.microsoft.com/office/powerpoint/2010/main" val="1398929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spd="med">
    <p:pull/>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804987" y="785812"/>
            <a:ext cx="8582025" cy="5286375"/>
          </a:xfrm>
          <a:prstGeom prst="rect">
            <a:avLst/>
          </a:prstGeom>
        </p:spPr>
      </p:pic>
    </p:spTree>
    <p:extLst>
      <p:ext uri="{BB962C8B-B14F-4D97-AF65-F5344CB8AC3E}">
        <p14:creationId xmlns:p14="http://schemas.microsoft.com/office/powerpoint/2010/main" val="2034363717"/>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Persönliche Besinnung &amp; Gebetsdienst</a:t>
            </a:r>
            <a:endParaRPr lang="de-DE" dirty="0"/>
          </a:p>
        </p:txBody>
      </p:sp>
      <p:sp>
        <p:nvSpPr>
          <p:cNvPr id="3" name="Inhaltsplatzhalter 2"/>
          <p:cNvSpPr>
            <a:spLocks noGrp="1"/>
          </p:cNvSpPr>
          <p:nvPr>
            <p:ph idx="1"/>
          </p:nvPr>
        </p:nvSpPr>
        <p:spPr/>
        <p:txBody>
          <a:bodyPr>
            <a:noAutofit/>
          </a:bodyPr>
          <a:lstStyle/>
          <a:p>
            <a:r>
              <a:rPr lang="de-DE" sz="2400" dirty="0" smtClean="0"/>
              <a:t>Was hat der Heilige Geist heute zu DIR geredet?</a:t>
            </a:r>
          </a:p>
          <a:p>
            <a:r>
              <a:rPr lang="de-DE" sz="2400" dirty="0" smtClean="0"/>
              <a:t>Wie wirst Du damit umgehen?</a:t>
            </a:r>
          </a:p>
          <a:p>
            <a:pPr marL="0" indent="0">
              <a:buNone/>
            </a:pPr>
            <a:endParaRPr lang="de-DE" sz="2400" dirty="0"/>
          </a:p>
          <a:p>
            <a:r>
              <a:rPr lang="de-DE" sz="2400" dirty="0" smtClean="0"/>
              <a:t>Wenn Du ein kurzes Segnungsgebet wünschst,</a:t>
            </a:r>
          </a:p>
          <a:p>
            <a:pPr marL="0" indent="0">
              <a:buNone/>
            </a:pPr>
            <a:r>
              <a:rPr lang="de-DE" sz="2400" dirty="0" smtClean="0"/>
              <a:t>      dann komme dazu jetzt einfach nach vorne!</a:t>
            </a:r>
          </a:p>
          <a:p>
            <a:pPr marL="0" indent="0">
              <a:buNone/>
            </a:pPr>
            <a:endParaRPr lang="de-DE" sz="2400" dirty="0"/>
          </a:p>
          <a:p>
            <a:pPr marL="0" indent="0">
              <a:buNone/>
            </a:pPr>
            <a:r>
              <a:rPr lang="de-DE" sz="2400" dirty="0" smtClean="0"/>
              <a:t>Du kannst auch nach dem Gottesdienst unsere Mitarbeiter </a:t>
            </a:r>
          </a:p>
          <a:p>
            <a:pPr marL="0" indent="0">
              <a:buNone/>
            </a:pPr>
            <a:r>
              <a:rPr lang="de-DE" sz="2400" dirty="0" smtClean="0"/>
              <a:t>bezüglich eines Gesprächs mit Gebet ansprechen.</a:t>
            </a:r>
            <a:endParaRPr lang="de-DE" sz="2400" dirty="0"/>
          </a:p>
        </p:txBody>
      </p:sp>
    </p:spTree>
    <p:extLst>
      <p:ext uri="{BB962C8B-B14F-4D97-AF65-F5344CB8AC3E}">
        <p14:creationId xmlns:p14="http://schemas.microsoft.com/office/powerpoint/2010/main" val="3444114231"/>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914525" y="714375"/>
            <a:ext cx="8362950" cy="5429250"/>
          </a:xfrm>
          <a:prstGeom prst="rect">
            <a:avLst/>
          </a:prstGeom>
        </p:spPr>
      </p:pic>
    </p:spTree>
    <p:extLst>
      <p:ext uri="{BB962C8B-B14F-4D97-AF65-F5344CB8AC3E}">
        <p14:creationId xmlns:p14="http://schemas.microsoft.com/office/powerpoint/2010/main" val="1601811213"/>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92925" y="718703"/>
            <a:ext cx="8911687" cy="936676"/>
          </a:xfrm>
        </p:spPr>
        <p:txBody>
          <a:bodyPr/>
          <a:lstStyle/>
          <a:p>
            <a:r>
              <a:rPr lang="de-DE" b="1" dirty="0" smtClean="0"/>
              <a:t>UNSER GLAUBE IST DER SIEG</a:t>
            </a:r>
            <a:endParaRPr lang="de-DE" b="1" dirty="0"/>
          </a:p>
        </p:txBody>
      </p:sp>
      <p:sp>
        <p:nvSpPr>
          <p:cNvPr id="3" name="Inhaltsplatzhalter 2"/>
          <p:cNvSpPr>
            <a:spLocks noGrp="1"/>
          </p:cNvSpPr>
          <p:nvPr>
            <p:ph idx="1"/>
          </p:nvPr>
        </p:nvSpPr>
        <p:spPr>
          <a:xfrm>
            <a:off x="1466193" y="2133600"/>
            <a:ext cx="10038419" cy="3777622"/>
          </a:xfrm>
        </p:spPr>
        <p:txBody>
          <a:bodyPr>
            <a:normAutofit/>
          </a:bodyPr>
          <a:lstStyle/>
          <a:p>
            <a:pPr marL="0" indent="0">
              <a:buNone/>
            </a:pPr>
            <a:r>
              <a:rPr lang="de-DE" sz="2800" dirty="0" smtClean="0"/>
              <a:t>Sieben Schlüssel zum Erfolg in Gott anhand Josua 1</a:t>
            </a:r>
            <a:endParaRPr lang="de-DE" sz="2800" dirty="0"/>
          </a:p>
        </p:txBody>
      </p:sp>
    </p:spTree>
    <p:extLst>
      <p:ext uri="{BB962C8B-B14F-4D97-AF65-F5344CB8AC3E}">
        <p14:creationId xmlns:p14="http://schemas.microsoft.com/office/powerpoint/2010/main" val="3317439704"/>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Erkenne deine Größe in Gott, </a:t>
            </a:r>
            <a:br>
              <a:rPr lang="de-DE" dirty="0" smtClean="0"/>
            </a:br>
            <a:r>
              <a:rPr lang="de-DE" dirty="0" smtClean="0"/>
              <a:t>bei Gott sind alle Dinge möglich!</a:t>
            </a:r>
            <a:endParaRPr lang="de-DE" dirty="0"/>
          </a:p>
        </p:txBody>
      </p:sp>
      <p:sp>
        <p:nvSpPr>
          <p:cNvPr id="3" name="Inhaltsplatzhalter 2"/>
          <p:cNvSpPr>
            <a:spLocks noGrp="1"/>
          </p:cNvSpPr>
          <p:nvPr>
            <p:ph idx="1"/>
          </p:nvPr>
        </p:nvSpPr>
        <p:spPr/>
        <p:txBody>
          <a:bodyPr>
            <a:normAutofit/>
          </a:bodyPr>
          <a:lstStyle/>
          <a:p>
            <a:r>
              <a:rPr lang="de-DE" sz="2400" b="1" dirty="0" smtClean="0"/>
              <a:t>Und </a:t>
            </a:r>
            <a:r>
              <a:rPr lang="de-DE" sz="2400" b="1" dirty="0"/>
              <a:t>es geschah nach dem Tod Moses, des Knechtes des HERRN, da sprach der HERR zu </a:t>
            </a:r>
            <a:r>
              <a:rPr lang="de-DE" sz="2400" b="1" dirty="0" smtClean="0"/>
              <a:t>Josua, </a:t>
            </a:r>
            <a:r>
              <a:rPr lang="de-DE" sz="2400" b="1" dirty="0"/>
              <a:t>dem Sohn </a:t>
            </a:r>
            <a:r>
              <a:rPr lang="de-DE" sz="2400" b="1" dirty="0" err="1"/>
              <a:t>Nuns</a:t>
            </a:r>
            <a:r>
              <a:rPr lang="de-DE" sz="2400" b="1" dirty="0"/>
              <a:t>, dem Diener Moses, folgendermaßen: </a:t>
            </a:r>
            <a:r>
              <a:rPr lang="de-DE" sz="2400" b="1" dirty="0" smtClean="0"/>
              <a:t>Mein </a:t>
            </a:r>
            <a:r>
              <a:rPr lang="de-DE" sz="2400" b="1" dirty="0"/>
              <a:t>Knecht Mose ist gestorben; so mache dich nun auf, ziehe über den Jordan dort, du und dieses ganze Volk, in das Land, das ich ihnen gebe, den Kindern Israels!</a:t>
            </a:r>
          </a:p>
        </p:txBody>
      </p:sp>
    </p:spTree>
    <p:extLst>
      <p:ext uri="{BB962C8B-B14F-4D97-AF65-F5344CB8AC3E}">
        <p14:creationId xmlns:p14="http://schemas.microsoft.com/office/powerpoint/2010/main" val="798612338"/>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Du bist ein Erbe der Verheißungen!</a:t>
            </a:r>
            <a:endParaRPr lang="de-DE" dirty="0"/>
          </a:p>
        </p:txBody>
      </p:sp>
      <p:sp>
        <p:nvSpPr>
          <p:cNvPr id="3" name="Inhaltsplatzhalter 2"/>
          <p:cNvSpPr>
            <a:spLocks noGrp="1"/>
          </p:cNvSpPr>
          <p:nvPr>
            <p:ph idx="1"/>
          </p:nvPr>
        </p:nvSpPr>
        <p:spPr/>
        <p:txBody>
          <a:bodyPr>
            <a:normAutofit/>
          </a:bodyPr>
          <a:lstStyle/>
          <a:p>
            <a:r>
              <a:rPr lang="de-DE" sz="2400" b="1" dirty="0" smtClean="0"/>
              <a:t>Jeden </a:t>
            </a:r>
            <a:r>
              <a:rPr lang="de-DE" sz="2400" b="1" dirty="0"/>
              <a:t>Ort, auf den eure Fußsohlen treten, habe ich euch gegeben, wie ich es Mose verheißen habe.</a:t>
            </a:r>
          </a:p>
        </p:txBody>
      </p:sp>
    </p:spTree>
    <p:extLst>
      <p:ext uri="{BB962C8B-B14F-4D97-AF65-F5344CB8AC3E}">
        <p14:creationId xmlns:p14="http://schemas.microsoft.com/office/powerpoint/2010/main" val="2435694641"/>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99242" y="261503"/>
            <a:ext cx="8911687" cy="1280890"/>
          </a:xfrm>
        </p:spPr>
        <p:txBody>
          <a:bodyPr/>
          <a:lstStyle/>
          <a:p>
            <a:r>
              <a:rPr lang="de-DE" dirty="0" smtClean="0"/>
              <a:t>3. Empfange Vision von Gott </a:t>
            </a:r>
            <a:br>
              <a:rPr lang="de-DE" dirty="0" smtClean="0"/>
            </a:br>
            <a:r>
              <a:rPr lang="de-DE" dirty="0" smtClean="0"/>
              <a:t>und beginne sie auszuleben!</a:t>
            </a:r>
            <a:endParaRPr lang="de-DE" dirty="0"/>
          </a:p>
        </p:txBody>
      </p:sp>
      <p:sp>
        <p:nvSpPr>
          <p:cNvPr id="3" name="Inhaltsplatzhalter 2"/>
          <p:cNvSpPr>
            <a:spLocks noGrp="1"/>
          </p:cNvSpPr>
          <p:nvPr>
            <p:ph idx="1"/>
          </p:nvPr>
        </p:nvSpPr>
        <p:spPr>
          <a:xfrm>
            <a:off x="1154550" y="1692166"/>
            <a:ext cx="8915400" cy="3777622"/>
          </a:xfrm>
        </p:spPr>
        <p:txBody>
          <a:bodyPr>
            <a:normAutofit/>
          </a:bodyPr>
          <a:lstStyle/>
          <a:p>
            <a:r>
              <a:rPr lang="de-DE" sz="2400" b="1" dirty="0" smtClean="0"/>
              <a:t>Von </a:t>
            </a:r>
            <a:r>
              <a:rPr lang="de-DE" sz="2400" b="1" dirty="0"/>
              <a:t>der Wüste und dem Libanon dort bis zum großen Strom Euphrat, das ganze Land der Hetiter, und bis zu dem großen Meer, wo die Sonne untergeht, soll euer Gebiet reichen.</a:t>
            </a:r>
          </a:p>
        </p:txBody>
      </p:sp>
      <p:pic>
        <p:nvPicPr>
          <p:cNvPr id="4" name="Grafik 3"/>
          <p:cNvPicPr>
            <a:picLocks noChangeAspect="1"/>
          </p:cNvPicPr>
          <p:nvPr/>
        </p:nvPicPr>
        <p:blipFill>
          <a:blip r:embed="rId2"/>
          <a:stretch>
            <a:fillRect/>
          </a:stretch>
        </p:blipFill>
        <p:spPr>
          <a:xfrm>
            <a:off x="4698124" y="3489073"/>
            <a:ext cx="7408853" cy="3488017"/>
          </a:xfrm>
          <a:prstGeom prst="rect">
            <a:avLst/>
          </a:prstGeom>
        </p:spPr>
      </p:pic>
    </p:spTree>
    <p:extLst>
      <p:ext uri="{BB962C8B-B14F-4D97-AF65-F5344CB8AC3E}">
        <p14:creationId xmlns:p14="http://schemas.microsoft.com/office/powerpoint/2010/main" val="141100805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4. Lebe in dem Wissen, Gott ist mit Dir, wie mit jedem anderen!</a:t>
            </a:r>
            <a:endParaRPr lang="de-DE" dirty="0"/>
          </a:p>
        </p:txBody>
      </p:sp>
      <p:sp>
        <p:nvSpPr>
          <p:cNvPr id="3" name="Inhaltsplatzhalter 2"/>
          <p:cNvSpPr>
            <a:spLocks noGrp="1"/>
          </p:cNvSpPr>
          <p:nvPr>
            <p:ph idx="1"/>
          </p:nvPr>
        </p:nvSpPr>
        <p:spPr/>
        <p:txBody>
          <a:bodyPr>
            <a:normAutofit/>
          </a:bodyPr>
          <a:lstStyle/>
          <a:p>
            <a:r>
              <a:rPr lang="de-DE" sz="2400" b="1" dirty="0" smtClean="0"/>
              <a:t>Niemand </a:t>
            </a:r>
            <a:r>
              <a:rPr lang="de-DE" sz="2400" b="1" dirty="0"/>
              <a:t>soll vor dir bestehen dein Leben lang! Wie ich mit Mose gewesen bin, so will ich auch mit dir sein; ich will dich nicht aufgeben und dich nicht verlassen. </a:t>
            </a:r>
          </a:p>
        </p:txBody>
      </p:sp>
    </p:spTree>
    <p:extLst>
      <p:ext uri="{BB962C8B-B14F-4D97-AF65-F5344CB8AC3E}">
        <p14:creationId xmlns:p14="http://schemas.microsoft.com/office/powerpoint/2010/main" val="3622256293"/>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5. Sei freimütig, ja sei kühn in Christus!</a:t>
            </a:r>
            <a:endParaRPr lang="de-DE" dirty="0"/>
          </a:p>
        </p:txBody>
      </p:sp>
      <p:sp>
        <p:nvSpPr>
          <p:cNvPr id="3" name="Inhaltsplatzhalter 2"/>
          <p:cNvSpPr>
            <a:spLocks noGrp="1"/>
          </p:cNvSpPr>
          <p:nvPr>
            <p:ph idx="1"/>
          </p:nvPr>
        </p:nvSpPr>
        <p:spPr/>
        <p:txBody>
          <a:bodyPr>
            <a:normAutofit/>
          </a:bodyPr>
          <a:lstStyle/>
          <a:p>
            <a:r>
              <a:rPr lang="de-DE" sz="2400" b="1" dirty="0" smtClean="0"/>
              <a:t>Sei </a:t>
            </a:r>
            <a:r>
              <a:rPr lang="de-DE" sz="2400" b="1" dirty="0"/>
              <a:t>stark und mutig! </a:t>
            </a:r>
            <a:endParaRPr lang="de-DE" sz="2400" b="1" dirty="0" smtClean="0"/>
          </a:p>
          <a:p>
            <a:r>
              <a:rPr lang="de-DE" sz="2400" b="1" dirty="0" smtClean="0"/>
              <a:t>Sei </a:t>
            </a:r>
            <a:r>
              <a:rPr lang="de-DE" sz="2400" b="1" dirty="0"/>
              <a:t>du nur stark und sehr mutig, </a:t>
            </a:r>
            <a:endParaRPr lang="de-DE" sz="2400" b="1" dirty="0" smtClean="0"/>
          </a:p>
          <a:p>
            <a:r>
              <a:rPr lang="de-DE" sz="2400" b="1" dirty="0"/>
              <a:t> </a:t>
            </a:r>
            <a:r>
              <a:rPr lang="de-DE" sz="2400" b="1" dirty="0" smtClean="0"/>
              <a:t>Habe </a:t>
            </a:r>
            <a:r>
              <a:rPr lang="de-DE" sz="2400" b="1" dirty="0"/>
              <a:t>ich dir nicht geboten, dass du stark und mutig sein sollst? Sei unerschrocken und sei nicht </a:t>
            </a:r>
            <a:r>
              <a:rPr lang="de-DE" sz="2400" b="1" dirty="0" smtClean="0"/>
              <a:t>verzagt. (6,7,9)</a:t>
            </a:r>
            <a:endParaRPr lang="de-DE" sz="2400" b="1" dirty="0"/>
          </a:p>
        </p:txBody>
      </p:sp>
    </p:spTree>
    <p:extLst>
      <p:ext uri="{BB962C8B-B14F-4D97-AF65-F5344CB8AC3E}">
        <p14:creationId xmlns:p14="http://schemas.microsoft.com/office/powerpoint/2010/main" val="2456054930"/>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6. Halte dich an die Hl. Schrift!</a:t>
            </a:r>
            <a:endParaRPr lang="de-DE" dirty="0"/>
          </a:p>
        </p:txBody>
      </p:sp>
      <p:sp>
        <p:nvSpPr>
          <p:cNvPr id="3" name="Inhaltsplatzhalter 2"/>
          <p:cNvSpPr>
            <a:spLocks noGrp="1"/>
          </p:cNvSpPr>
          <p:nvPr>
            <p:ph idx="1"/>
          </p:nvPr>
        </p:nvSpPr>
        <p:spPr/>
        <p:txBody>
          <a:bodyPr>
            <a:normAutofit/>
          </a:bodyPr>
          <a:lstStyle/>
          <a:p>
            <a:r>
              <a:rPr lang="de-DE" sz="2400" b="1" dirty="0"/>
              <a:t> </a:t>
            </a:r>
            <a:r>
              <a:rPr lang="de-DE" sz="2400" b="1" dirty="0" smtClean="0"/>
              <a:t>Sei </a:t>
            </a:r>
            <a:r>
              <a:rPr lang="de-DE" sz="2400" b="1" dirty="0"/>
              <a:t>du nur stark und sehr mutig, und achte darauf, dass du nach dem ganzen Gesetz handelst, das dir mein Knecht Mose befohlen hat. Weiche nicht davon ab, weder zur Rechten noch zur Linken, damit du weise handelst überall, wo du hingehst! 8 Lass dieses Buch des Gesetzes nicht von deinem Mund weichen, sondern forsche darin Tag und Nacht, damit du darauf achtest, alles zu befolgen, was darin geschrieben steht; denn dann wirst du Gelingen haben auf deinen Wegen, und dann wirst du weise handeln! </a:t>
            </a:r>
          </a:p>
        </p:txBody>
      </p:sp>
    </p:spTree>
    <p:extLst>
      <p:ext uri="{BB962C8B-B14F-4D97-AF65-F5344CB8AC3E}">
        <p14:creationId xmlns:p14="http://schemas.microsoft.com/office/powerpoint/2010/main" val="916384852"/>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7.Geh´ und nimm das Land ein  -  JETZT!</a:t>
            </a:r>
            <a:endParaRPr lang="de-DE" dirty="0"/>
          </a:p>
        </p:txBody>
      </p:sp>
      <p:sp>
        <p:nvSpPr>
          <p:cNvPr id="3" name="Inhaltsplatzhalter 2"/>
          <p:cNvSpPr>
            <a:spLocks noGrp="1"/>
          </p:cNvSpPr>
          <p:nvPr>
            <p:ph idx="1"/>
          </p:nvPr>
        </p:nvSpPr>
        <p:spPr/>
        <p:txBody>
          <a:bodyPr>
            <a:normAutofit/>
          </a:bodyPr>
          <a:lstStyle/>
          <a:p>
            <a:r>
              <a:rPr lang="de-DE" sz="2400" b="1" dirty="0" smtClean="0"/>
              <a:t>Geht </a:t>
            </a:r>
            <a:r>
              <a:rPr lang="de-DE" sz="2400" b="1" dirty="0"/>
              <a:t>mitten durch das Lager, gebietet dem Volk und sprecht: Bereitet euch Wegzehrung, denn in drei Tagen werdet ihr über den Jordan dort gehen, um hineinzukommen und das Land einzunehmen, das euch der HERR, euer Gott gibt, damit ihr es in Besitz nehmt! </a:t>
            </a:r>
          </a:p>
        </p:txBody>
      </p:sp>
    </p:spTree>
    <p:extLst>
      <p:ext uri="{BB962C8B-B14F-4D97-AF65-F5344CB8AC3E}">
        <p14:creationId xmlns:p14="http://schemas.microsoft.com/office/powerpoint/2010/main" val="3927044577"/>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435</Words>
  <Application>Microsoft Office PowerPoint</Application>
  <PresentationFormat>Breitbild</PresentationFormat>
  <Paragraphs>27</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Century Gothic</vt:lpstr>
      <vt:lpstr>Wingdings 3</vt:lpstr>
      <vt:lpstr>Fetzen</vt:lpstr>
      <vt:lpstr>PowerPoint-Präsentation</vt:lpstr>
      <vt:lpstr>UNSER GLAUBE IST DER SIEG</vt:lpstr>
      <vt:lpstr>1. Erkenne deine Größe in Gott,  bei Gott sind alle Dinge möglich!</vt:lpstr>
      <vt:lpstr>2. Du bist ein Erbe der Verheißungen!</vt:lpstr>
      <vt:lpstr>3. Empfange Vision von Gott  und beginne sie auszuleben!</vt:lpstr>
      <vt:lpstr>4. Lebe in dem Wissen, Gott ist mit Dir, wie mit jedem anderen!</vt:lpstr>
      <vt:lpstr>5. Sei freimütig, ja sei kühn in Christus!</vt:lpstr>
      <vt:lpstr>6. Halte dich an die Hl. Schrift!</vt:lpstr>
      <vt:lpstr>7.Geh´ und nimm das Land ein  -  JETZT!</vt:lpstr>
      <vt:lpstr>Persönliche Besinnung &amp; Gebetsdienst</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Roland Wieser</dc:creator>
  <cp:lastModifiedBy>Roland Wieser</cp:lastModifiedBy>
  <cp:revision>4</cp:revision>
  <dcterms:created xsi:type="dcterms:W3CDTF">2021-07-11T04:29:22Z</dcterms:created>
  <dcterms:modified xsi:type="dcterms:W3CDTF">2021-07-11T05:06:15Z</dcterms:modified>
</cp:coreProperties>
</file>